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396325" cy="30267275"/>
  <p:notesSz cx="6858000" cy="9144000"/>
  <p:defaultTextStyle>
    <a:defPPr>
      <a:defRPr lang="en-US"/>
    </a:defPPr>
    <a:lvl1pPr marL="0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1pPr>
    <a:lvl2pPr marL="1239926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2pPr>
    <a:lvl3pPr marL="2479853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3pPr>
    <a:lvl4pPr marL="3719779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4pPr>
    <a:lvl5pPr marL="4959706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5pPr>
    <a:lvl6pPr marL="6199632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6pPr>
    <a:lvl7pPr marL="7439558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7pPr>
    <a:lvl8pPr marL="8679485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8pPr>
    <a:lvl9pPr marL="9919411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716"/>
  </p:normalViewPr>
  <p:slideViewPr>
    <p:cSldViewPr snapToGrid="0" snapToObjects="1">
      <p:cViewPr>
        <p:scale>
          <a:sx n="15" d="100"/>
          <a:sy n="15" d="100"/>
        </p:scale>
        <p:origin x="365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4953466"/>
            <a:ext cx="18186876" cy="10537496"/>
          </a:xfrm>
        </p:spPr>
        <p:txBody>
          <a:bodyPr anchor="b"/>
          <a:lstStyle>
            <a:lvl1pPr algn="ctr">
              <a:defRPr sz="140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4541" y="15897328"/>
            <a:ext cx="16047244" cy="7307583"/>
          </a:xfrm>
        </p:spPr>
        <p:txBody>
          <a:bodyPr/>
          <a:lstStyle>
            <a:lvl1pPr marL="0" indent="0" algn="ctr">
              <a:buNone/>
              <a:defRPr sz="5616"/>
            </a:lvl1pPr>
            <a:lvl2pPr marL="1069802" indent="0" algn="ctr">
              <a:buNone/>
              <a:defRPr sz="4680"/>
            </a:lvl2pPr>
            <a:lvl3pPr marL="2139605" indent="0" algn="ctr">
              <a:buNone/>
              <a:defRPr sz="4212"/>
            </a:lvl3pPr>
            <a:lvl4pPr marL="3209407" indent="0" algn="ctr">
              <a:buNone/>
              <a:defRPr sz="3744"/>
            </a:lvl4pPr>
            <a:lvl5pPr marL="4279209" indent="0" algn="ctr">
              <a:buNone/>
              <a:defRPr sz="3744"/>
            </a:lvl5pPr>
            <a:lvl6pPr marL="5349011" indent="0" algn="ctr">
              <a:buNone/>
              <a:defRPr sz="3744"/>
            </a:lvl6pPr>
            <a:lvl7pPr marL="6418814" indent="0" algn="ctr">
              <a:buNone/>
              <a:defRPr sz="3744"/>
            </a:lvl7pPr>
            <a:lvl8pPr marL="7488616" indent="0" algn="ctr">
              <a:buNone/>
              <a:defRPr sz="3744"/>
            </a:lvl8pPr>
            <a:lvl9pPr marL="8558418" indent="0" algn="ctr">
              <a:buNone/>
              <a:defRPr sz="37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0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4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11746" y="1611452"/>
            <a:ext cx="4613583" cy="25650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998" y="1611452"/>
            <a:ext cx="13573294" cy="25650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73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8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855" y="7545809"/>
            <a:ext cx="18454330" cy="12590343"/>
          </a:xfrm>
        </p:spPr>
        <p:txBody>
          <a:bodyPr anchor="b"/>
          <a:lstStyle>
            <a:lvl1pPr>
              <a:defRPr sz="140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855" y="20255262"/>
            <a:ext cx="18454330" cy="6620964"/>
          </a:xfrm>
        </p:spPr>
        <p:txBody>
          <a:bodyPr/>
          <a:lstStyle>
            <a:lvl1pPr marL="0" indent="0">
              <a:buNone/>
              <a:defRPr sz="5616">
                <a:solidFill>
                  <a:schemeClr val="tx1"/>
                </a:solidFill>
              </a:defRPr>
            </a:lvl1pPr>
            <a:lvl2pPr marL="1069802" indent="0">
              <a:buNone/>
              <a:defRPr sz="4680">
                <a:solidFill>
                  <a:schemeClr val="tx1">
                    <a:tint val="75000"/>
                  </a:schemeClr>
                </a:solidFill>
              </a:defRPr>
            </a:lvl2pPr>
            <a:lvl3pPr marL="2139605" indent="0">
              <a:buNone/>
              <a:defRPr sz="4212">
                <a:solidFill>
                  <a:schemeClr val="tx1">
                    <a:tint val="75000"/>
                  </a:schemeClr>
                </a:solidFill>
              </a:defRPr>
            </a:lvl3pPr>
            <a:lvl4pPr marL="3209407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4pPr>
            <a:lvl5pPr marL="4279209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5pPr>
            <a:lvl6pPr marL="5349011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6pPr>
            <a:lvl7pPr marL="6418814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7pPr>
            <a:lvl8pPr marL="7488616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8pPr>
            <a:lvl9pPr marL="8558418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74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997" y="8057261"/>
            <a:ext cx="9093438" cy="192043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31890" y="8057261"/>
            <a:ext cx="9093438" cy="192043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4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1611459"/>
            <a:ext cx="18454330" cy="58502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87" y="7419688"/>
            <a:ext cx="9051647" cy="3636275"/>
          </a:xfrm>
        </p:spPr>
        <p:txBody>
          <a:bodyPr anchor="b"/>
          <a:lstStyle>
            <a:lvl1pPr marL="0" indent="0">
              <a:buNone/>
              <a:defRPr sz="5616" b="1"/>
            </a:lvl1pPr>
            <a:lvl2pPr marL="1069802" indent="0">
              <a:buNone/>
              <a:defRPr sz="4680" b="1"/>
            </a:lvl2pPr>
            <a:lvl3pPr marL="2139605" indent="0">
              <a:buNone/>
              <a:defRPr sz="4212" b="1"/>
            </a:lvl3pPr>
            <a:lvl4pPr marL="3209407" indent="0">
              <a:buNone/>
              <a:defRPr sz="3744" b="1"/>
            </a:lvl4pPr>
            <a:lvl5pPr marL="4279209" indent="0">
              <a:buNone/>
              <a:defRPr sz="3744" b="1"/>
            </a:lvl5pPr>
            <a:lvl6pPr marL="5349011" indent="0">
              <a:buNone/>
              <a:defRPr sz="3744" b="1"/>
            </a:lvl6pPr>
            <a:lvl7pPr marL="6418814" indent="0">
              <a:buNone/>
              <a:defRPr sz="3744" b="1"/>
            </a:lvl7pPr>
            <a:lvl8pPr marL="7488616" indent="0">
              <a:buNone/>
              <a:defRPr sz="3744" b="1"/>
            </a:lvl8pPr>
            <a:lvl9pPr marL="8558418" indent="0">
              <a:buNone/>
              <a:defRPr sz="374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787" y="11055963"/>
            <a:ext cx="9051647" cy="162616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31891" y="7419688"/>
            <a:ext cx="9096225" cy="3636275"/>
          </a:xfrm>
        </p:spPr>
        <p:txBody>
          <a:bodyPr anchor="b"/>
          <a:lstStyle>
            <a:lvl1pPr marL="0" indent="0">
              <a:buNone/>
              <a:defRPr sz="5616" b="1"/>
            </a:lvl1pPr>
            <a:lvl2pPr marL="1069802" indent="0">
              <a:buNone/>
              <a:defRPr sz="4680" b="1"/>
            </a:lvl2pPr>
            <a:lvl3pPr marL="2139605" indent="0">
              <a:buNone/>
              <a:defRPr sz="4212" b="1"/>
            </a:lvl3pPr>
            <a:lvl4pPr marL="3209407" indent="0">
              <a:buNone/>
              <a:defRPr sz="3744" b="1"/>
            </a:lvl4pPr>
            <a:lvl5pPr marL="4279209" indent="0">
              <a:buNone/>
              <a:defRPr sz="3744" b="1"/>
            </a:lvl5pPr>
            <a:lvl6pPr marL="5349011" indent="0">
              <a:buNone/>
              <a:defRPr sz="3744" b="1"/>
            </a:lvl6pPr>
            <a:lvl7pPr marL="6418814" indent="0">
              <a:buNone/>
              <a:defRPr sz="3744" b="1"/>
            </a:lvl7pPr>
            <a:lvl8pPr marL="7488616" indent="0">
              <a:buNone/>
              <a:defRPr sz="3744" b="1"/>
            </a:lvl8pPr>
            <a:lvl9pPr marL="8558418" indent="0">
              <a:buNone/>
              <a:defRPr sz="374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31891" y="11055963"/>
            <a:ext cx="9096225" cy="162616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00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467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6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2017818"/>
            <a:ext cx="6900872" cy="7062364"/>
          </a:xfrm>
        </p:spPr>
        <p:txBody>
          <a:bodyPr anchor="b"/>
          <a:lstStyle>
            <a:lvl1pPr>
              <a:defRPr sz="7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6225" y="4357934"/>
            <a:ext cx="10831890" cy="21509383"/>
          </a:xfrm>
        </p:spPr>
        <p:txBody>
          <a:bodyPr/>
          <a:lstStyle>
            <a:lvl1pPr>
              <a:defRPr sz="7488"/>
            </a:lvl1pPr>
            <a:lvl2pPr>
              <a:defRPr sz="6552"/>
            </a:lvl2pPr>
            <a:lvl3pPr>
              <a:defRPr sz="5616"/>
            </a:lvl3pPr>
            <a:lvl4pPr>
              <a:defRPr sz="4680"/>
            </a:lvl4pPr>
            <a:lvl5pPr>
              <a:defRPr sz="4680"/>
            </a:lvl5pPr>
            <a:lvl6pPr>
              <a:defRPr sz="4680"/>
            </a:lvl6pPr>
            <a:lvl7pPr>
              <a:defRPr sz="4680"/>
            </a:lvl7pPr>
            <a:lvl8pPr>
              <a:defRPr sz="4680"/>
            </a:lvl8pPr>
            <a:lvl9pPr>
              <a:defRPr sz="468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784" y="9080183"/>
            <a:ext cx="6900872" cy="16822161"/>
          </a:xfrm>
        </p:spPr>
        <p:txBody>
          <a:bodyPr/>
          <a:lstStyle>
            <a:lvl1pPr marL="0" indent="0">
              <a:buNone/>
              <a:defRPr sz="3744"/>
            </a:lvl1pPr>
            <a:lvl2pPr marL="1069802" indent="0">
              <a:buNone/>
              <a:defRPr sz="3276"/>
            </a:lvl2pPr>
            <a:lvl3pPr marL="2139605" indent="0">
              <a:buNone/>
              <a:defRPr sz="2808"/>
            </a:lvl3pPr>
            <a:lvl4pPr marL="3209407" indent="0">
              <a:buNone/>
              <a:defRPr sz="2340"/>
            </a:lvl4pPr>
            <a:lvl5pPr marL="4279209" indent="0">
              <a:buNone/>
              <a:defRPr sz="2340"/>
            </a:lvl5pPr>
            <a:lvl6pPr marL="5349011" indent="0">
              <a:buNone/>
              <a:defRPr sz="2340"/>
            </a:lvl6pPr>
            <a:lvl7pPr marL="6418814" indent="0">
              <a:buNone/>
              <a:defRPr sz="2340"/>
            </a:lvl7pPr>
            <a:lvl8pPr marL="7488616" indent="0">
              <a:buNone/>
              <a:defRPr sz="2340"/>
            </a:lvl8pPr>
            <a:lvl9pPr marL="8558418" indent="0">
              <a:buNone/>
              <a:defRPr sz="234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03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2017818"/>
            <a:ext cx="6900872" cy="7062364"/>
          </a:xfrm>
        </p:spPr>
        <p:txBody>
          <a:bodyPr anchor="b"/>
          <a:lstStyle>
            <a:lvl1pPr>
              <a:defRPr sz="7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6225" y="4357934"/>
            <a:ext cx="10831890" cy="21509383"/>
          </a:xfrm>
        </p:spPr>
        <p:txBody>
          <a:bodyPr anchor="t"/>
          <a:lstStyle>
            <a:lvl1pPr marL="0" indent="0">
              <a:buNone/>
              <a:defRPr sz="7488"/>
            </a:lvl1pPr>
            <a:lvl2pPr marL="1069802" indent="0">
              <a:buNone/>
              <a:defRPr sz="6552"/>
            </a:lvl2pPr>
            <a:lvl3pPr marL="2139605" indent="0">
              <a:buNone/>
              <a:defRPr sz="5616"/>
            </a:lvl3pPr>
            <a:lvl4pPr marL="3209407" indent="0">
              <a:buNone/>
              <a:defRPr sz="4680"/>
            </a:lvl4pPr>
            <a:lvl5pPr marL="4279209" indent="0">
              <a:buNone/>
              <a:defRPr sz="4680"/>
            </a:lvl5pPr>
            <a:lvl6pPr marL="5349011" indent="0">
              <a:buNone/>
              <a:defRPr sz="4680"/>
            </a:lvl6pPr>
            <a:lvl7pPr marL="6418814" indent="0">
              <a:buNone/>
              <a:defRPr sz="4680"/>
            </a:lvl7pPr>
            <a:lvl8pPr marL="7488616" indent="0">
              <a:buNone/>
              <a:defRPr sz="4680"/>
            </a:lvl8pPr>
            <a:lvl9pPr marL="8558418" indent="0">
              <a:buNone/>
              <a:defRPr sz="46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784" y="9080183"/>
            <a:ext cx="6900872" cy="16822161"/>
          </a:xfrm>
        </p:spPr>
        <p:txBody>
          <a:bodyPr/>
          <a:lstStyle>
            <a:lvl1pPr marL="0" indent="0">
              <a:buNone/>
              <a:defRPr sz="3744"/>
            </a:lvl1pPr>
            <a:lvl2pPr marL="1069802" indent="0">
              <a:buNone/>
              <a:defRPr sz="3276"/>
            </a:lvl2pPr>
            <a:lvl3pPr marL="2139605" indent="0">
              <a:buNone/>
              <a:defRPr sz="2808"/>
            </a:lvl3pPr>
            <a:lvl4pPr marL="3209407" indent="0">
              <a:buNone/>
              <a:defRPr sz="2340"/>
            </a:lvl4pPr>
            <a:lvl5pPr marL="4279209" indent="0">
              <a:buNone/>
              <a:defRPr sz="2340"/>
            </a:lvl5pPr>
            <a:lvl6pPr marL="5349011" indent="0">
              <a:buNone/>
              <a:defRPr sz="2340"/>
            </a:lvl6pPr>
            <a:lvl7pPr marL="6418814" indent="0">
              <a:buNone/>
              <a:defRPr sz="2340"/>
            </a:lvl7pPr>
            <a:lvl8pPr marL="7488616" indent="0">
              <a:buNone/>
              <a:defRPr sz="2340"/>
            </a:lvl8pPr>
            <a:lvl9pPr marL="8558418" indent="0">
              <a:buNone/>
              <a:defRPr sz="234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16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998" y="1611459"/>
            <a:ext cx="18454330" cy="5850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998" y="8057261"/>
            <a:ext cx="18454330" cy="19204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997" y="28053287"/>
            <a:ext cx="4814173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23DD5-FB98-1D43-A1DB-1D2C7A58758A}" type="datetimeFigureOut">
              <a:rPr lang="en-US" smtClean="0"/>
              <a:t>7/23/23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7533" y="28053287"/>
            <a:ext cx="7221260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11155" y="28053287"/>
            <a:ext cx="4814173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65148-38BD-4848-83B2-3EB37BD75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7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9605" rtl="0" eaLnBrk="1" latinLnBrk="0" hangingPunct="1">
        <a:lnSpc>
          <a:spcPct val="90000"/>
        </a:lnSpc>
        <a:spcBef>
          <a:spcPct val="0"/>
        </a:spcBef>
        <a:buNone/>
        <a:defRPr sz="102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901" indent="-534901" algn="l" defTabSz="2139605" rtl="0" eaLnBrk="1" latinLnBrk="0" hangingPunct="1">
        <a:lnSpc>
          <a:spcPct val="90000"/>
        </a:lnSpc>
        <a:spcBef>
          <a:spcPts val="2340"/>
        </a:spcBef>
        <a:buFont typeface="Arial" panose="020B0604020202020204" pitchFamily="34" charset="0"/>
        <a:buChar char="•"/>
        <a:defRPr sz="6552" kern="1200">
          <a:solidFill>
            <a:schemeClr val="tx1"/>
          </a:solidFill>
          <a:latin typeface="+mn-lt"/>
          <a:ea typeface="+mn-ea"/>
          <a:cs typeface="+mn-cs"/>
        </a:defRPr>
      </a:lvl1pPr>
      <a:lvl2pPr marL="1604703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6" kern="1200">
          <a:solidFill>
            <a:schemeClr val="tx1"/>
          </a:solidFill>
          <a:latin typeface="+mn-lt"/>
          <a:ea typeface="+mn-ea"/>
          <a:cs typeface="+mn-cs"/>
        </a:defRPr>
      </a:lvl2pPr>
      <a:lvl3pPr marL="2674506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3pPr>
      <a:lvl4pPr marL="3744308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4pPr>
      <a:lvl5pPr marL="4814110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5pPr>
      <a:lvl6pPr marL="5883913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6pPr>
      <a:lvl7pPr marL="6953715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7pPr>
      <a:lvl8pPr marL="8023517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8pPr>
      <a:lvl9pPr marL="9093319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1pPr>
      <a:lvl2pPr marL="1069802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2pPr>
      <a:lvl3pPr marL="2139605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3pPr>
      <a:lvl4pPr marL="3209407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4pPr>
      <a:lvl5pPr marL="4279209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5pPr>
      <a:lvl6pPr marL="5349011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6pPr>
      <a:lvl7pPr marL="6418814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7pPr>
      <a:lvl8pPr marL="7488616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8pPr>
      <a:lvl9pPr marL="8558418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oogle Shape;177;p4">
            <a:extLst>
              <a:ext uri="{FF2B5EF4-FFF2-40B4-BE49-F238E27FC236}">
                <a16:creationId xmlns:a16="http://schemas.microsoft.com/office/drawing/2014/main" id="{13DEFA9B-8249-5B48-9C43-BF69D3D07F85}"/>
              </a:ext>
            </a:extLst>
          </p:cNvPr>
          <p:cNvGrpSpPr/>
          <p:nvPr/>
        </p:nvGrpSpPr>
        <p:grpSpPr>
          <a:xfrm>
            <a:off x="9" y="25805962"/>
            <a:ext cx="21370953" cy="4295270"/>
            <a:chOff x="0" y="25946100"/>
            <a:chExt cx="21399500" cy="4343400"/>
          </a:xfrm>
        </p:grpSpPr>
        <p:pic>
          <p:nvPicPr>
            <p:cNvPr id="30" name="Google Shape;178;p4" descr="A picture containing text, display&#10;&#10;Description automatically generated">
              <a:extLst>
                <a:ext uri="{FF2B5EF4-FFF2-40B4-BE49-F238E27FC236}">
                  <a16:creationId xmlns:a16="http://schemas.microsoft.com/office/drawing/2014/main" id="{2C230F07-D6E7-B340-9F0A-10377615C77A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25946100"/>
              <a:ext cx="13068300" cy="4330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" name="Google Shape;179;p4" descr="A picture containing text, display&#10;&#10;Description automatically generated">
              <a:extLst>
                <a:ext uri="{FF2B5EF4-FFF2-40B4-BE49-F238E27FC236}">
                  <a16:creationId xmlns:a16="http://schemas.microsoft.com/office/drawing/2014/main" id="{592D88B0-DE56-6743-9243-5532A8A03C1C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3055600" y="25946100"/>
              <a:ext cx="5727700" cy="4343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" name="Google Shape;180;p4" descr="A picture containing text, display&#10;&#10;Description automatically generated">
              <a:extLst>
                <a:ext uri="{FF2B5EF4-FFF2-40B4-BE49-F238E27FC236}">
                  <a16:creationId xmlns:a16="http://schemas.microsoft.com/office/drawing/2014/main" id="{71BB962D-D2C5-5446-9FB1-1AD3655DADEE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8757900" y="25946100"/>
              <a:ext cx="2641600" cy="43434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" name="Google Shape;181;p4">
            <a:extLst>
              <a:ext uri="{FF2B5EF4-FFF2-40B4-BE49-F238E27FC236}">
                <a16:creationId xmlns:a16="http://schemas.microsoft.com/office/drawing/2014/main" id="{D0F18819-74EE-FB4B-8851-08B8ABBE35D1}"/>
              </a:ext>
            </a:extLst>
          </p:cNvPr>
          <p:cNvSpPr/>
          <p:nvPr/>
        </p:nvSpPr>
        <p:spPr>
          <a:xfrm>
            <a:off x="0" y="124715"/>
            <a:ext cx="21396321" cy="547828"/>
          </a:xfrm>
          <a:prstGeom prst="rect">
            <a:avLst/>
          </a:prstGeom>
          <a:solidFill>
            <a:srgbClr val="00919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14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182;p4">
            <a:extLst>
              <a:ext uri="{FF2B5EF4-FFF2-40B4-BE49-F238E27FC236}">
                <a16:creationId xmlns:a16="http://schemas.microsoft.com/office/drawing/2014/main" id="{40E44ED7-8D1D-4642-A013-D32FCF8DC164}"/>
              </a:ext>
            </a:extLst>
          </p:cNvPr>
          <p:cNvSpPr/>
          <p:nvPr/>
        </p:nvSpPr>
        <p:spPr>
          <a:xfrm>
            <a:off x="4" y="29509565"/>
            <a:ext cx="21396321" cy="549395"/>
          </a:xfrm>
          <a:prstGeom prst="rect">
            <a:avLst/>
          </a:prstGeom>
          <a:solidFill>
            <a:srgbClr val="00919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14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183;p4">
            <a:extLst>
              <a:ext uri="{FF2B5EF4-FFF2-40B4-BE49-F238E27FC236}">
                <a16:creationId xmlns:a16="http://schemas.microsoft.com/office/drawing/2014/main" id="{24C8E208-0B7C-E14D-A581-D46C00A92C9F}"/>
              </a:ext>
            </a:extLst>
          </p:cNvPr>
          <p:cNvSpPr txBox="1"/>
          <p:nvPr/>
        </p:nvSpPr>
        <p:spPr>
          <a:xfrm>
            <a:off x="1296844" y="1289436"/>
            <a:ext cx="14208195" cy="2431394"/>
          </a:xfrm>
          <a:prstGeom prst="rect">
            <a:avLst/>
          </a:prstGeom>
          <a:noFill/>
          <a:ln>
            <a:noFill/>
          </a:ln>
          <a:effectLst>
            <a:outerShdw blurRad="63500" dist="38100" dir="2700000" sx="1000" sy="1000" algn="tl" rotWithShape="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endParaRPr sz="72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AUTHOR(S)</a:t>
            </a:r>
            <a:endParaRPr sz="40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AFFILIATION</a:t>
            </a:r>
            <a:endParaRPr sz="4000" dirty="0"/>
          </a:p>
        </p:txBody>
      </p:sp>
      <p:sp>
        <p:nvSpPr>
          <p:cNvPr id="23" name="Google Shape;184;p4">
            <a:extLst>
              <a:ext uri="{FF2B5EF4-FFF2-40B4-BE49-F238E27FC236}">
                <a16:creationId xmlns:a16="http://schemas.microsoft.com/office/drawing/2014/main" id="{E65019FB-C4B7-4841-9FA3-0B154FD9950D}"/>
              </a:ext>
            </a:extLst>
          </p:cNvPr>
          <p:cNvSpPr txBox="1"/>
          <p:nvPr/>
        </p:nvSpPr>
        <p:spPr>
          <a:xfrm>
            <a:off x="6416048" y="-44991"/>
            <a:ext cx="8620951" cy="859823"/>
          </a:xfrm>
          <a:prstGeom prst="rect">
            <a:avLst/>
          </a:prstGeom>
          <a:noFill/>
          <a:ln>
            <a:noFill/>
          </a:ln>
          <a:effectLst>
            <a:outerShdw blurRad="63500" dist="38100" dir="2700000" algn="tl" rotWithShape="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0" b="1" i="0" u="none" strike="noStrike" cap="none" dirty="0">
                <a:solidFill>
                  <a:srgbClr val="EAF1DD"/>
                </a:solidFill>
                <a:latin typeface="Verdana"/>
                <a:ea typeface="Verdana"/>
                <a:cs typeface="Verdana"/>
                <a:sym typeface="Verdana"/>
              </a:rPr>
              <a:t>https://nbec-conference.com/</a:t>
            </a:r>
            <a:endParaRPr dirty="0"/>
          </a:p>
        </p:txBody>
      </p:sp>
      <p:sp>
        <p:nvSpPr>
          <p:cNvPr id="24" name="Google Shape;199;p4">
            <a:extLst>
              <a:ext uri="{FF2B5EF4-FFF2-40B4-BE49-F238E27FC236}">
                <a16:creationId xmlns:a16="http://schemas.microsoft.com/office/drawing/2014/main" id="{872D61FF-9625-4C42-9866-66C22D846966}"/>
              </a:ext>
            </a:extLst>
          </p:cNvPr>
          <p:cNvSpPr txBox="1"/>
          <p:nvPr/>
        </p:nvSpPr>
        <p:spPr>
          <a:xfrm>
            <a:off x="6416048" y="29407452"/>
            <a:ext cx="9088987" cy="859823"/>
          </a:xfrm>
          <a:prstGeom prst="rect">
            <a:avLst/>
          </a:prstGeom>
          <a:noFill/>
          <a:ln>
            <a:noFill/>
          </a:ln>
          <a:effectLst>
            <a:outerShdw blurRad="63500" dist="38100" dir="2700000" algn="tl" rotWithShape="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0" b="1" i="0" u="none" strike="noStrike" cap="none" dirty="0">
                <a:solidFill>
                  <a:srgbClr val="EAF1DD"/>
                </a:solidFill>
                <a:latin typeface="Verdana"/>
                <a:ea typeface="Verdana"/>
                <a:cs typeface="Verdana"/>
                <a:sym typeface="Verdana"/>
              </a:rPr>
              <a:t>https://nbec-conference.com/</a:t>
            </a:r>
            <a:endParaRPr dirty="0"/>
          </a:p>
        </p:txBody>
      </p:sp>
      <p:grpSp>
        <p:nvGrpSpPr>
          <p:cNvPr id="25" name="Google Shape;200;p4">
            <a:extLst>
              <a:ext uri="{FF2B5EF4-FFF2-40B4-BE49-F238E27FC236}">
                <a16:creationId xmlns:a16="http://schemas.microsoft.com/office/drawing/2014/main" id="{1F9AC43B-C436-414F-B1CE-731EF7D1CDFA}"/>
              </a:ext>
            </a:extLst>
          </p:cNvPr>
          <p:cNvGrpSpPr/>
          <p:nvPr/>
        </p:nvGrpSpPr>
        <p:grpSpPr>
          <a:xfrm>
            <a:off x="6136921" y="27565774"/>
            <a:ext cx="9179203" cy="1829119"/>
            <a:chOff x="8825476" y="2111387"/>
            <a:chExt cx="10428602" cy="2099794"/>
          </a:xfrm>
        </p:grpSpPr>
        <p:pic>
          <p:nvPicPr>
            <p:cNvPr id="27" name="Google Shape;201;p4">
              <a:extLst>
                <a:ext uri="{FF2B5EF4-FFF2-40B4-BE49-F238E27FC236}">
                  <a16:creationId xmlns:a16="http://schemas.microsoft.com/office/drawing/2014/main" id="{2200CE99-6FC6-5742-948F-7921FB3D7141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3035599" y="2122030"/>
              <a:ext cx="3393334" cy="20891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Google Shape;202;p4">
              <a:extLst>
                <a:ext uri="{FF2B5EF4-FFF2-40B4-BE49-F238E27FC236}">
                  <a16:creationId xmlns:a16="http://schemas.microsoft.com/office/drawing/2014/main" id="{D785D2D2-61D5-904D-9B06-22A4CAA75490}"/>
                </a:ext>
              </a:extLst>
            </p:cNvPr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825476" y="2342410"/>
              <a:ext cx="3697518" cy="12078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Google Shape;203;p4">
              <a:extLst>
                <a:ext uri="{FF2B5EF4-FFF2-40B4-BE49-F238E27FC236}">
                  <a16:creationId xmlns:a16="http://schemas.microsoft.com/office/drawing/2014/main" id="{BC41693D-61B4-124F-B5FA-4B372FD9CC89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7178300" y="2111387"/>
              <a:ext cx="2075778" cy="166994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6" name="Google Shape;204;p4">
            <a:extLst>
              <a:ext uri="{FF2B5EF4-FFF2-40B4-BE49-F238E27FC236}">
                <a16:creationId xmlns:a16="http://schemas.microsoft.com/office/drawing/2014/main" id="{48FDCEE7-390F-894C-B0DF-AAB313C6A354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5034177" y="1213198"/>
            <a:ext cx="5854826" cy="23382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4393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18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2023-07-22T16:06:23Z</dcterms:created>
  <dcterms:modified xsi:type="dcterms:W3CDTF">2023-07-22T16:12:47Z</dcterms:modified>
</cp:coreProperties>
</file>